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sldIdLst>
    <p:sldId id="256" r:id="rId5"/>
  </p:sldIdLst>
  <p:sldSz cx="8229600" cy="1051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le Novielli" initials="MN" lastIdx="9" clrIdx="0">
    <p:extLst>
      <p:ext uri="{19B8F6BF-5375-455C-9EA6-DF929625EA0E}">
        <p15:presenceInfo xmlns:p15="http://schemas.microsoft.com/office/powerpoint/2012/main" userId="S::michelle.novielli@senecacollege.ca::dfc0c5b9-9871-4dec-b2e3-58be280ef1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9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3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720956"/>
            <a:ext cx="6995160" cy="3660987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523125"/>
            <a:ext cx="6172200" cy="2538835"/>
          </a:xfrm>
        </p:spPr>
        <p:txBody>
          <a:bodyPr/>
          <a:lstStyle>
            <a:lvl1pPr marL="0" indent="0" algn="ctr">
              <a:buNone/>
              <a:defRPr sz="2160"/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8648-3E31-4638-8EBF-77BE69766A9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329E-510E-46BB-8814-B767C82E4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33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8648-3E31-4638-8EBF-77BE69766A9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329E-510E-46BB-8814-B767C82E4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5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9308" y="559858"/>
            <a:ext cx="1774508" cy="89114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5785" y="559858"/>
            <a:ext cx="5220653" cy="891148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8648-3E31-4638-8EBF-77BE69766A9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329E-510E-46BB-8814-B767C82E4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8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8648-3E31-4638-8EBF-77BE69766A9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329E-510E-46BB-8814-B767C82E4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88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499" y="2621600"/>
            <a:ext cx="7098030" cy="437419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1499" y="7037179"/>
            <a:ext cx="7098030" cy="2300287"/>
          </a:xfrm>
        </p:spPr>
        <p:txBody>
          <a:bodyPr/>
          <a:lstStyle>
            <a:lvl1pPr marL="0" indent="0">
              <a:buNone/>
              <a:defRPr sz="2160">
                <a:solidFill>
                  <a:schemeClr val="tx1"/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8648-3E31-4638-8EBF-77BE69766A9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329E-510E-46BB-8814-B767C82E4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3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5785" y="2799291"/>
            <a:ext cx="3497580" cy="66720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6235" y="2799291"/>
            <a:ext cx="3497580" cy="66720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8648-3E31-4638-8EBF-77BE69766A9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329E-510E-46BB-8814-B767C82E4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1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559861"/>
            <a:ext cx="7098030" cy="20325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858" y="2577783"/>
            <a:ext cx="3481506" cy="1263332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6858" y="3841115"/>
            <a:ext cx="3481506" cy="564970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66235" y="2577783"/>
            <a:ext cx="3498652" cy="1263332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66235" y="3841115"/>
            <a:ext cx="3498652" cy="564970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8648-3E31-4638-8EBF-77BE69766A9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329E-510E-46BB-8814-B767C82E4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66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8648-3E31-4638-8EBF-77BE69766A9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329E-510E-46BB-8814-B767C82E4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30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8648-3E31-4638-8EBF-77BE69766A9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329E-510E-46BB-8814-B767C82E4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3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701040"/>
            <a:ext cx="2654260" cy="245364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8652" y="1514054"/>
            <a:ext cx="4166235" cy="7472892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3154680"/>
            <a:ext cx="2654260" cy="5844435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8648-3E31-4638-8EBF-77BE69766A9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329E-510E-46BB-8814-B767C82E4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9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701040"/>
            <a:ext cx="2654260" cy="245364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98652" y="1514054"/>
            <a:ext cx="4166235" cy="7472892"/>
          </a:xfrm>
        </p:spPr>
        <p:txBody>
          <a:bodyPr anchor="t"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3154680"/>
            <a:ext cx="2654260" cy="5844435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8648-3E31-4638-8EBF-77BE69766A9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329E-510E-46BB-8814-B767C82E4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72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785" y="559861"/>
            <a:ext cx="7098030" cy="2032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785" y="2799291"/>
            <a:ext cx="7098030" cy="6672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5785" y="9746406"/>
            <a:ext cx="185166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08648-3E31-4638-8EBF-77BE69766A9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6055" y="9746406"/>
            <a:ext cx="277749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2155" y="9746406"/>
            <a:ext cx="185166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7329E-510E-46BB-8814-B767C82E4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4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46555" y="1555985"/>
            <a:ext cx="7247616" cy="6652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Department/School of </a:t>
            </a:r>
            <a:r>
              <a:rPr lang="en-US" dirty="0">
                <a:solidFill>
                  <a:srgbClr val="0070C0"/>
                </a:solidFill>
              </a:rPr>
              <a:t>[insert department/school name]</a:t>
            </a:r>
            <a:endParaRPr lang="en-US" sz="1600" dirty="0">
              <a:solidFill>
                <a:srgbClr val="0070C0"/>
              </a:solidFill>
            </a:endParaRPr>
          </a:p>
          <a:p>
            <a:pPr algn="ctr"/>
            <a:r>
              <a:rPr lang="en-US" dirty="0" smtClean="0"/>
              <a:t>Seneca </a:t>
            </a:r>
            <a:endParaRPr lang="en-US" sz="1600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b="1" dirty="0" smtClean="0"/>
              <a:t>RESEARCH </a:t>
            </a:r>
            <a:r>
              <a:rPr lang="en-US" sz="2400" b="1" dirty="0"/>
              <a:t>PARTICIPANTS NEEDED</a:t>
            </a:r>
            <a:endParaRPr lang="en-US" sz="1600" dirty="0"/>
          </a:p>
          <a:p>
            <a:pPr algn="ctr"/>
            <a:r>
              <a:rPr lang="en-US" sz="1600" dirty="0"/>
              <a:t>Research in </a:t>
            </a:r>
            <a:r>
              <a:rPr lang="en-US" sz="1600" dirty="0">
                <a:solidFill>
                  <a:srgbClr val="0070C0"/>
                </a:solidFill>
              </a:rPr>
              <a:t>[specify topic/area]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 name is/Our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names are </a:t>
            </a:r>
            <a:r>
              <a:rPr lang="en-US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insert your name(s).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looking for volunteers to take part in a study named </a:t>
            </a:r>
            <a:r>
              <a:rPr lang="en-US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[insert topic].</a:t>
            </a:r>
            <a:endParaRPr lang="en-US" sz="11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[Insert inclusion and/or exclusion criteria in your study – this could be things like age range, geographical locations, ethnic/cultural background etc.]?</a:t>
            </a:r>
            <a:endParaRPr lang="en-US" sz="11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answered yes to the above questions, you are invited to participate in this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study. The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study </a:t>
            </a:r>
            <a:r>
              <a:rPr lang="en-US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[enter further information about your study].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participant in this study, you would be asked to: </a:t>
            </a:r>
            <a:r>
              <a:rPr lang="en-US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(indicate in general terms what all of the expectations are e.g. anonymous questionnaires; interview or focus group; computer-based survey; etc.)</a:t>
            </a:r>
            <a:endParaRPr lang="en-US" sz="11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participation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involve </a:t>
            </a:r>
            <a:r>
              <a:rPr lang="en-US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(insert number)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session(s), each of which is approximately </a:t>
            </a:r>
            <a:r>
              <a:rPr lang="en-US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(insert time)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minutes.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CA" sz="1400" b="1" dirty="0">
                <a:solidFill>
                  <a:srgbClr val="0070C0"/>
                </a:solidFill>
              </a:rPr>
              <a:t>[If you are a student, include the following sentence:]</a:t>
            </a:r>
            <a:r>
              <a:rPr lang="en-CA" sz="1400" dirty="0">
                <a:solidFill>
                  <a:srgbClr val="0070C0"/>
                </a:solidFill>
              </a:rPr>
              <a:t> This research is being done as part of my Undergraduate Capstone/Masters/PhD project and my supervisor’s name is Insert Supervisor’s name and title.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more information about this study, or to volunteer for this study, please contact</a:t>
            </a:r>
            <a:r>
              <a:rPr lang="en-US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:(insert name of contact person) at (phone number)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 Email: </a:t>
            </a:r>
            <a:r>
              <a:rPr lang="en-US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(insert email address</a:t>
            </a:r>
            <a:r>
              <a:rPr lang="en-US" sz="1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9777" y="8567729"/>
            <a:ext cx="2641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[Insert </a:t>
            </a:r>
            <a:r>
              <a:rPr lang="en-US" dirty="0" smtClean="0">
                <a:solidFill>
                  <a:srgbClr val="0070C0"/>
                </a:solidFill>
              </a:rPr>
              <a:t>picture </a:t>
            </a:r>
            <a:r>
              <a:rPr lang="en-US" dirty="0">
                <a:solidFill>
                  <a:srgbClr val="0070C0"/>
                </a:solidFill>
              </a:rPr>
              <a:t>if you wish]</a:t>
            </a:r>
          </a:p>
        </p:txBody>
      </p:sp>
    </p:spTree>
    <p:extLst>
      <p:ext uri="{BB962C8B-B14F-4D97-AF65-F5344CB8AC3E}">
        <p14:creationId xmlns:p14="http://schemas.microsoft.com/office/powerpoint/2010/main" val="1026035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02ECA2E3F340448E1158CA98DBDE2C" ma:contentTypeVersion="9" ma:contentTypeDescription="Create a new document." ma:contentTypeScope="" ma:versionID="8986ab7e0af56be9c01b7765cf57b4b1">
  <xsd:schema xmlns:xsd="http://www.w3.org/2001/XMLSchema" xmlns:xs="http://www.w3.org/2001/XMLSchema" xmlns:p="http://schemas.microsoft.com/office/2006/metadata/properties" xmlns:ns2="67911611-bd6c-482b-a62d-00bf5d2d8825" targetNamespace="http://schemas.microsoft.com/office/2006/metadata/properties" ma:root="true" ma:fieldsID="229b848d2b89f254b39151ae10df168b" ns2:_="">
    <xsd:import namespace="67911611-bd6c-482b-a62d-00bf5d2d882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11611-bd6c-482b-a62d-00bf5d2d88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6FD068A-5053-472A-B052-142654828E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11611-bd6c-482b-a62d-00bf5d2d88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03E950-B704-4DD9-A959-615711157E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C40E7C-E537-4D91-8FFC-6CCB9F892606}">
  <ds:schemaRefs>
    <ds:schemaRef ds:uri="http://purl.org/dc/terms/"/>
    <ds:schemaRef ds:uri="http://schemas.microsoft.com/office/2006/documentManagement/types"/>
    <ds:schemaRef ds:uri="67911611-bd6c-482b-a62d-00bf5d2d8825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242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Seneca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Yeung</dc:creator>
  <cp:lastModifiedBy>Sally Yeung</cp:lastModifiedBy>
  <cp:revision>10</cp:revision>
  <dcterms:created xsi:type="dcterms:W3CDTF">2020-12-14T23:16:57Z</dcterms:created>
  <dcterms:modified xsi:type="dcterms:W3CDTF">2021-05-14T19:21:04Z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0x010100A002ECA2E3F340448E1158CA98DBDE2C</vt:lpwstr>
  </property>
</Properties>
</file>